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D7FFFF"/>
    <a:srgbClr val="CCFFCC"/>
    <a:srgbClr val="CCFFF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634" autoAdjust="0"/>
    <p:restoredTop sz="94660"/>
  </p:normalViewPr>
  <p:slideViewPr>
    <p:cSldViewPr>
      <p:cViewPr varScale="1">
        <p:scale>
          <a:sx n="59" d="100"/>
          <a:sy n="59" d="100"/>
        </p:scale>
        <p:origin x="-10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7BE34-0533-4030-8602-09C01E6FC67C}" type="datetimeFigureOut">
              <a:rPr lang="en-US" smtClean="0"/>
              <a:t>12/16/2009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112452-4641-4601-BBAA-786F35F7B4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112452-4641-4601-BBAA-786F35F7B415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112452-4641-4601-BBAA-786F35F7B415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112452-4641-4601-BBAA-786F35F7B415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112452-4641-4601-BBAA-786F35F7B415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112452-4641-4601-BBAA-786F35F7B415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112452-4641-4601-BBAA-786F35F7B415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112452-4641-4601-BBAA-786F35F7B415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112452-4641-4601-BBAA-786F35F7B415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112452-4641-4601-BBAA-786F35F7B415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112452-4641-4601-BBAA-786F35F7B415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112452-4641-4601-BBAA-786F35F7B415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112452-4641-4601-BBAA-786F35F7B415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 descr="wallpaper 3d por txiru1"/>
          <p:cNvSpPr>
            <a:spLocks noChangeArrowheads="1"/>
          </p:cNvSpPr>
          <p:nvPr/>
        </p:nvSpPr>
        <p:spPr bwMode="auto">
          <a:xfrm>
            <a:off x="3751263" y="2584450"/>
            <a:ext cx="1911350" cy="1824038"/>
          </a:xfrm>
          <a:prstGeom prst="ellipse">
            <a:avLst/>
          </a:prstGeom>
          <a:blipFill dpi="0" rotWithShape="1">
            <a:blip r:embed="rId3" cstate="print">
              <a:alphaModFix amt="40000"/>
            </a:blip>
            <a:srcRect/>
            <a:stretch>
              <a:fillRect/>
            </a:stretch>
          </a:blip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30250" y="1171575"/>
            <a:ext cx="7772400" cy="1470025"/>
          </a:xfrm>
          <a:effectLst>
            <a:outerShdw dist="35921" dir="2700000" algn="ctr" rotWithShape="0">
              <a:srgbClr val="CC66FF"/>
            </a:outerShdw>
          </a:effectLst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38675"/>
            <a:ext cx="6400800" cy="1000125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2D1765C-8666-41FC-9CE8-2FF0BA8EA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D533B-4028-4FFA-8E04-9579C06F18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76450" cy="5699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76950" cy="5699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070CB-8F39-45A4-BD86-D848AD6FD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74638"/>
            <a:ext cx="7810500" cy="514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ACACD-D59B-4AFA-AB2E-0062C073B8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0887D-29E4-45FB-8FC6-3059BF0CE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02329-8867-4565-99FA-485F629CC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57A38-A1FA-403B-AE8C-7D4AB0162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523A5-42F8-4126-A9D6-FFB50AA00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2A834-5465-444E-B631-22162F30D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1BA61-9E7E-4057-B118-DA22E6016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95174-9BFF-4C00-B936-7A6EB375CD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A81AB-CB0F-4E5C-8857-49BF28C3C3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242888" y="214313"/>
            <a:ext cx="8672512" cy="671512"/>
          </a:xfrm>
          <a:prstGeom prst="roundRect">
            <a:avLst>
              <a:gd name="adj" fmla="val 35935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52500" y="274638"/>
            <a:ext cx="78105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293C139-474D-4678-95FC-926185D4C0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71438" y="85725"/>
            <a:ext cx="957262" cy="90011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5" name="Oval 9" descr="wallpaper 3d por txiru1"/>
          <p:cNvSpPr>
            <a:spLocks noChangeArrowheads="1"/>
          </p:cNvSpPr>
          <p:nvPr/>
        </p:nvSpPr>
        <p:spPr bwMode="auto">
          <a:xfrm>
            <a:off x="201613" y="200025"/>
            <a:ext cx="698500" cy="671513"/>
          </a:xfrm>
          <a:prstGeom prst="ellipse">
            <a:avLst/>
          </a:prstGeom>
          <a:blipFill dpi="0" rotWithShape="1">
            <a:blip r:embed="rId14" cstate="print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 animBg="1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b="1" dirty="0" err="1" smtClean="0"/>
              <a:t>Pengawasan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Kesehatan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Kerja</a:t>
            </a:r>
            <a:r>
              <a:rPr lang="en-US" sz="6000" dirty="0" smtClean="0"/>
              <a:t/>
            </a:r>
            <a:br>
              <a:rPr lang="en-US" sz="6000" dirty="0" smtClean="0"/>
            </a:br>
            <a:endParaRPr lang="en-US" sz="60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74638"/>
            <a:ext cx="7810500" cy="2163762"/>
          </a:xfrm>
        </p:spPr>
        <p:txBody>
          <a:bodyPr/>
          <a:lstStyle/>
          <a:p>
            <a:r>
              <a:rPr lang="id-ID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Keselamatan kerja </a:t>
            </a:r>
            <a:r>
              <a:rPr lang="id-ID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</a:t>
            </a:r>
            <a:r>
              <a:rPr lang="en-US" dirty="0" smtClean="0"/>
              <a:t>lam</a:t>
            </a:r>
            <a:r>
              <a:rPr lang="id-ID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id-ID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membantu peningkatan produksi dan </a:t>
            </a:r>
            <a:r>
              <a:rPr lang="id-ID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produktivitas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: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687763"/>
          </a:xfrm>
        </p:spPr>
        <p:txBody>
          <a:bodyPr/>
          <a:lstStyle/>
          <a:p>
            <a:pPr lvl="0"/>
            <a:r>
              <a:rPr lang="id-ID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Dengan tingkat keselamatan kerja yang tinggi, kecelakaan-kecelakaan yang menjadi sebab sakit, cacat, dan kematian dapat dikurangi atau ditekan sekecil-kecilnya, sehingga pembiayaan yang tidak perlu dapat dihindari.</a:t>
            </a:r>
            <a:endParaRPr lang="en-US" dirty="0" smtClean="0">
              <a:solidFill>
                <a:schemeClr val="accent2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35563"/>
          </a:xfrm>
        </p:spPr>
        <p:txBody>
          <a:bodyPr/>
          <a:lstStyle/>
          <a:p>
            <a:pPr lvl="0"/>
            <a:r>
              <a:rPr lang="id-ID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Tingkat keselamatan yang tinggi sejalan dengan pemeliharaan dan penggunaan peralatan kerja dan mesin yang produktif dan efisien dan bertalian dengan tingkat produksi dan produktivitas yang tinggi</a:t>
            </a:r>
            <a:r>
              <a:rPr lang="id-ID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.</a:t>
            </a:r>
            <a:endParaRPr lang="en-US" dirty="0" smtClean="0">
              <a:solidFill>
                <a:schemeClr val="accent2"/>
              </a:solidFill>
              <a:latin typeface="+mn-lt"/>
              <a:ea typeface="+mn-ea"/>
              <a:cs typeface="+mn-cs"/>
            </a:endParaRPr>
          </a:p>
          <a:p>
            <a:r>
              <a:rPr lang="id-ID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Praktek keselamatan tidak bisa dipisah-pisahkan dari ketrampilan, keduanya berjalan sejajar dan merupakan unsur-unsur esensial bagi kelangsungan proses produksi.</a:t>
            </a:r>
            <a:endParaRPr lang="en-US" dirty="0" smtClean="0">
              <a:solidFill>
                <a:schemeClr val="accent2"/>
              </a:solidFill>
              <a:latin typeface="+mn-lt"/>
              <a:ea typeface="+mn-ea"/>
              <a:cs typeface="+mn-cs"/>
            </a:endParaRPr>
          </a:p>
          <a:p>
            <a:pPr lvl="0"/>
            <a:endParaRPr lang="en-US" dirty="0" smtClean="0">
              <a:solidFill>
                <a:schemeClr val="accent2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pPr lvl="0"/>
            <a:r>
              <a:rPr lang="id-ID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Dalam berbagai hal, tingkat keselamatan yang tinggi menciptakan kondisi-kondisi yang mendukung kenyamanan serta gairah kerja, sehingga faktor manusia dapat diserasikan dengna tingkat efisiensi yang tinggi pula</a:t>
            </a:r>
            <a:r>
              <a:rPr lang="id-ID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.</a:t>
            </a:r>
            <a:endParaRPr lang="en-US" dirty="0" smtClean="0">
              <a:solidFill>
                <a:schemeClr val="accent2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id-ID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Keselamatan kerja yang dilaksanakan sebaik-baiknya dengan partipasi pengusaha dan buruh akan membawa iklim keamanan dan ketenangan </a:t>
            </a:r>
            <a:r>
              <a:rPr lang="id-ID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kerja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.</a:t>
            </a:r>
            <a:endParaRPr lang="en-US" dirty="0" smtClean="0">
              <a:solidFill>
                <a:schemeClr val="accent2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Merupakan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serangkaian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kegiatan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pengawasan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semua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tindakan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dilakukan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pegawai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pengawas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ketenagakerjaan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atas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pemenuhan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pelaksanaan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peraturan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perundang-undangan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atas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obyek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pengawasan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kesehatan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kerja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74638"/>
            <a:ext cx="7810500" cy="1325562"/>
          </a:xfrm>
        </p:spPr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Tujuan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dari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pengawasan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kesehatan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kerja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:</a:t>
            </a:r>
            <a:b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4267200"/>
          </a:xfrm>
        </p:spPr>
        <p:txBody>
          <a:bodyPr/>
          <a:lstStyle/>
          <a:p>
            <a:pPr lvl="0"/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Sumber-sumber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produksi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asset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perusahaan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dipakai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secara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aman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efisien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Memberikan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perlindungan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atas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keselamatan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kesehatan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meliputi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tenaga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kerja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orang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lain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tempat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kerja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Mencegah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kecelakaan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kerja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seperti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peledakan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kebakaran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penyakit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akibat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kerja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gangguan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kesehatan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umumnya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Meningkatkan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produktivitas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kerja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74638"/>
            <a:ext cx="8191500" cy="2163762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Cara </a:t>
            </a:r>
            <a:r>
              <a:rPr lang="en-US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Penyelenggaraan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Pelayanan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Kesehatan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Kerja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US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Permennakertrans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No. 03/1982) :</a:t>
            </a:r>
            <a:b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667000"/>
            <a:ext cx="8458200" cy="3810000"/>
          </a:xfrm>
        </p:spPr>
        <p:txBody>
          <a:bodyPr/>
          <a:lstStyle/>
          <a:p>
            <a:pPr lvl="0"/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Diselenggarakan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sendiri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pengurus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antara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lain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poliklinik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perusahaan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rumah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sakit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perusahaan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Penyelenggaraan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bersama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beberapa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perusahaan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melalui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rumah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sakit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pekerja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PJK3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bidang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Pelayanan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Kesehatan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Kerja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74638"/>
            <a:ext cx="7810500" cy="1477962"/>
          </a:xfrm>
        </p:spPr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Syarat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Penyelenggaraan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Pelayanan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Kesehatan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Kerja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144963"/>
          </a:xfrm>
        </p:spPr>
        <p:txBody>
          <a:bodyPr/>
          <a:lstStyle/>
          <a:p>
            <a:pPr lvl="0"/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Disahkan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Direktur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Dirjen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Binwasnaker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Dinas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Tenaga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Kerja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setempat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Dipimpin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dijalankan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dibawah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tanggung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jawab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dokter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disetujui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Direktur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Dirjen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Binwasnaker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Dinas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Tenga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Kerja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setempat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Diselenggarakan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melalui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pengadaan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ikatan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kerja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sama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dokter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pelayanan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kesehatan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lain,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antara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lain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Jaminan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Pelayanan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Kesehatan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Kerja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(JPK)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Jamsostek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dokter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praktek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swasta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puskesmas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rumah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sakit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/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poliklinik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pemerintah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/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swasta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lain-lain.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KESELAMATAN KERJA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Keselamatan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kerja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keselamatan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berhubungan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peralatan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tempat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kerja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lingkungan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kerja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serta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tata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cara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melakukan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pekerjaan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yang</a:t>
            </a:r>
            <a:r>
              <a:rPr lang="en-US" b="1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bertujuan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menjamin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keadaan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keutuhan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kesempurnaan,baik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jasmaniah</a:t>
            </a:r>
            <a:r>
              <a:rPr lang="en-US" b="1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maupun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rohaniah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manusia,serta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hasil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karya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budayanya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tertuju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kesejahteraan</a:t>
            </a:r>
            <a:r>
              <a:rPr lang="en-US" b="1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masyarakat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umumnya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pekerja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khususnya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Rotate Hand">
  <a:themeElements>
    <a:clrScheme name="Blue Rotate Han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ue Rotate Hand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ue Rotate Han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Rotate Han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Rotate Han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Rotate Han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Rotate Han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Rotate Han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Rotate Han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Rotate Han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Rotate Han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Rotate Han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Rotate Han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Rotate Han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406</Words>
  <Application>Microsoft PowerPoint</Application>
  <PresentationFormat>On-screen Show (4:3)</PresentationFormat>
  <Paragraphs>35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Impact</vt:lpstr>
      <vt:lpstr>Calibri</vt:lpstr>
      <vt:lpstr>Blue Rotate Hand</vt:lpstr>
      <vt:lpstr>Pengawasan Kesehatan Kerja </vt:lpstr>
      <vt:lpstr>Pengawasan Kesehatan Kerja</vt:lpstr>
      <vt:lpstr>Tujuan dari pengawasan kesehatan kerja : </vt:lpstr>
      <vt:lpstr>Slide 4</vt:lpstr>
      <vt:lpstr>Cara Penyelenggaraan Pelayanan Kesehatan Kerja (Permennakertrans No. 03/1982) : </vt:lpstr>
      <vt:lpstr>Syarat Penyelenggaraan Pelayanan Kesehatan Kerja </vt:lpstr>
      <vt:lpstr>Slide 7</vt:lpstr>
      <vt:lpstr>KESELAMATAN KERJA</vt:lpstr>
      <vt:lpstr>Slide 9</vt:lpstr>
      <vt:lpstr>Keselamatan kerja dalam membantu peningkatan produksi dan produktivitas : </vt:lpstr>
      <vt:lpstr>Slide 11</vt:lpstr>
      <vt:lpstr>Slide 12</vt:lpstr>
    </vt:vector>
  </TitlesOfParts>
  <Company>widya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Bayesian</dc:title>
  <dc:creator>basuki</dc:creator>
  <cp:lastModifiedBy>titus istiawan</cp:lastModifiedBy>
  <cp:revision>16</cp:revision>
  <dcterms:created xsi:type="dcterms:W3CDTF">2006-02-20T13:34:36Z</dcterms:created>
  <dcterms:modified xsi:type="dcterms:W3CDTF">2009-12-15T23:49:42Z</dcterms:modified>
</cp:coreProperties>
</file>